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"/>
  </p:notesMasterIdLst>
  <p:sldIdLst>
    <p:sldId id="262" r:id="rId2"/>
    <p:sldId id="279" r:id="rId3"/>
    <p:sldId id="259" r:id="rId4"/>
  </p:sldIdLst>
  <p:sldSz cx="9144000" cy="6858000" type="screen4x3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7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2AD2C1-084D-4E7E-8A60-E212F76347FF}" type="datetimeFigureOut">
              <a:rPr lang="es-CR" smtClean="0"/>
              <a:t>9/9/2024</a:t>
            </a:fld>
            <a:endParaRPr lang="es-C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63E74-B9C4-404B-8282-1A41250E5AE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197920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36DCD-83AC-49A3-9D7B-B7CED1C60F0E}" type="datetime1">
              <a:rPr lang="es-CR" smtClean="0"/>
              <a:t>9/9/2024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92A06-E327-490C-8391-AD6FAF1104D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216156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6A9B6-DE42-4839-9FD0-8DCA76A99729}" type="datetime1">
              <a:rPr lang="es-CR" smtClean="0"/>
              <a:t>9/9/2024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92A06-E327-490C-8391-AD6FAF1104D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147685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17725-123E-4F79-BCE3-1BF22C16C24C}" type="datetime1">
              <a:rPr lang="es-CR" smtClean="0"/>
              <a:t>9/9/2024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92A06-E327-490C-8391-AD6FAF1104D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700630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5C4FB-DD4F-4EE9-B664-A1B6AFBD96CB}" type="datetime1">
              <a:rPr lang="es-CR" smtClean="0"/>
              <a:t>9/9/2024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92A06-E327-490C-8391-AD6FAF1104D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458178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A49DD-9134-4474-B041-53E898A66DDB}" type="datetime1">
              <a:rPr lang="es-CR" smtClean="0"/>
              <a:t>9/9/2024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92A06-E327-490C-8391-AD6FAF1104D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128612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33BB0-1C18-46C6-8DBC-787EF7D83076}" type="datetime1">
              <a:rPr lang="es-CR" smtClean="0"/>
              <a:t>9/9/2024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92A06-E327-490C-8391-AD6FAF1104D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134390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EE58-4950-42E4-97DA-B360F987BE59}" type="datetime1">
              <a:rPr lang="es-CR" smtClean="0"/>
              <a:t>9/9/2024</a:t>
            </a:fld>
            <a:endParaRPr lang="es-C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92A06-E327-490C-8391-AD6FAF1104D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314897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A500C-8BEC-410A-BACE-ED183DB1F5A2}" type="datetime1">
              <a:rPr lang="es-CR" smtClean="0"/>
              <a:t>9/9/2024</a:t>
            </a:fld>
            <a:endParaRPr lang="es-C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92A06-E327-490C-8391-AD6FAF1104D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600445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DF9B9-AA86-4DE1-877D-1DFAC3428E6E}" type="datetime1">
              <a:rPr lang="es-CR" smtClean="0"/>
              <a:t>9/9/2024</a:t>
            </a:fld>
            <a:endParaRPr lang="es-C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92A06-E327-490C-8391-AD6FAF1104D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726064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2DBCB-1B57-4A70-8C16-3E1293DB646A}" type="datetime1">
              <a:rPr lang="es-CR" smtClean="0"/>
              <a:t>9/9/2024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92A06-E327-490C-8391-AD6FAF1104D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009063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C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DE1A1-5B3E-43E5-B43E-F4C8E6D9403E}" type="datetime1">
              <a:rPr lang="es-CR" smtClean="0"/>
              <a:t>9/9/2024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92A06-E327-490C-8391-AD6FAF1104D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182411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3FD62-615D-4470-A119-7D01CDA2CA72}" type="datetime1">
              <a:rPr lang="es-CR" smtClean="0"/>
              <a:t>9/9/2024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92A06-E327-490C-8391-AD6FAF1104D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543291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10 Grupo"/>
          <p:cNvGrpSpPr/>
          <p:nvPr/>
        </p:nvGrpSpPr>
        <p:grpSpPr>
          <a:xfrm>
            <a:off x="78663" y="-13886"/>
            <a:ext cx="9180512" cy="6858000"/>
            <a:chOff x="-169095" y="-27757"/>
            <a:chExt cx="9180512" cy="6858000"/>
          </a:xfrm>
        </p:grpSpPr>
        <p:pic>
          <p:nvPicPr>
            <p:cNvPr id="12" name="Picture 2" descr="C:\Users\carolinamh\Downloads\plantillas vacías para powerpoint-01 (3)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69095" y="-27757"/>
              <a:ext cx="9180512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111" t="15878" r="23833" b="58447"/>
            <a:stretch/>
          </p:blipFill>
          <p:spPr bwMode="auto">
            <a:xfrm>
              <a:off x="579826" y="344938"/>
              <a:ext cx="7301846" cy="2193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1 Título"/>
          <p:cNvSpPr txBox="1">
            <a:spLocks/>
          </p:cNvSpPr>
          <p:nvPr/>
        </p:nvSpPr>
        <p:spPr>
          <a:xfrm>
            <a:off x="107504" y="2924944"/>
            <a:ext cx="9019997" cy="21934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 algn="ctr">
              <a:buNone/>
            </a:pPr>
            <a:r>
              <a:rPr lang="es-ES" b="1" dirty="0">
                <a:solidFill>
                  <a:schemeClr val="bg1"/>
                </a:solidFill>
              </a:rPr>
              <a:t>Programación Semanal de Intervención de Maquinaria Municipal y Proyectos Contratados.</a:t>
            </a:r>
          </a:p>
          <a:p>
            <a:pPr marL="0" indent="0" algn="ctr">
              <a:buNone/>
            </a:pPr>
            <a:r>
              <a:rPr lang="es-ES" b="1" dirty="0">
                <a:solidFill>
                  <a:schemeClr val="bg1"/>
                </a:solidFill>
              </a:rPr>
              <a:t>(Semana del Lunes 09 al viernes 13 de septiembre del 2024) </a:t>
            </a:r>
            <a:endParaRPr lang="es-CR" b="1" dirty="0">
              <a:solidFill>
                <a:schemeClr val="bg1"/>
              </a:solidFill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92A06-E327-490C-8391-AD6FAF1104D5}" type="slidenum">
              <a:rPr lang="es-CR" sz="1400" b="1" smtClean="0"/>
              <a:t>1</a:t>
            </a:fld>
            <a:endParaRPr lang="es-CR" sz="1400" b="1" dirty="0"/>
          </a:p>
        </p:txBody>
      </p:sp>
    </p:spTree>
    <p:extLst>
      <p:ext uri="{BB962C8B-B14F-4D97-AF65-F5344CB8AC3E}">
        <p14:creationId xmlns:p14="http://schemas.microsoft.com/office/powerpoint/2010/main" val="2825396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5" descr="C:\Users\carolinamh\Downloads\plantillas vacías para powerpoint-0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0"/>
            <a:ext cx="914257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92A06-E327-490C-8391-AD6FAF1104D5}" type="slidenum">
              <a:rPr lang="es-CR" sz="1400" b="1" smtClean="0">
                <a:solidFill>
                  <a:schemeClr val="tx1"/>
                </a:solidFill>
              </a:rPr>
              <a:t>2</a:t>
            </a:fld>
            <a:endParaRPr lang="es-CR" sz="1400" b="1" dirty="0">
              <a:solidFill>
                <a:schemeClr val="tx1"/>
              </a:solidFill>
            </a:endParaRPr>
          </a:p>
        </p:txBody>
      </p:sp>
      <p:pic>
        <p:nvPicPr>
          <p:cNvPr id="10" name="officeArt object">
            <a:extLst>
              <a:ext uri="{FF2B5EF4-FFF2-40B4-BE49-F238E27FC236}">
                <a16:creationId xmlns:a16="http://schemas.microsoft.com/office/drawing/2014/main" id="{0DD5FEB2-0DDA-205D-B3B0-7DE2892A7899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10" t="17291" r="51453" b="1024"/>
          <a:stretch/>
        </p:blipFill>
        <p:spPr>
          <a:xfrm>
            <a:off x="4475965" y="6145411"/>
            <a:ext cx="2088232" cy="576064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23826249-FA25-FAD1-D363-2693B59A2D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008" y="332655"/>
            <a:ext cx="9036496" cy="5549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565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carolinamh\Downloads\plantillas vacías para powerpoint-0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27384"/>
            <a:ext cx="9180512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officeArt object">
            <a:extLst>
              <a:ext uri="{FF2B5EF4-FFF2-40B4-BE49-F238E27FC236}">
                <a16:creationId xmlns:a16="http://schemas.microsoft.com/office/drawing/2014/main" id="{FEBE1D7B-A611-F5A4-0DDC-3A7F445A2B47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10" t="17291" r="51453" b="1024"/>
          <a:stretch/>
        </p:blipFill>
        <p:spPr>
          <a:xfrm>
            <a:off x="4475965" y="6145411"/>
            <a:ext cx="2088232" cy="576064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4CDC2557-A409-96B4-AABD-E357EE85FF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795" y="476672"/>
            <a:ext cx="8948410" cy="504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716190"/>
      </p:ext>
    </p:extLst>
  </p:cSld>
  <p:clrMapOvr>
    <a:masterClrMapping/>
  </p:clrMapOvr>
</p:sld>
</file>

<file path=ppt/theme/theme1.xml><?xml version="1.0" encoding="utf-8"?>
<a:theme xmlns:a="http://schemas.openxmlformats.org/drawingml/2006/main" name="OFICIAL MUN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OFICIAL MUNI</Template>
  <TotalTime>1879</TotalTime>
  <Words>26</Words>
  <Application>Microsoft Office PowerPoint</Application>
  <PresentationFormat>Presentación en pantalla (4:3)</PresentationFormat>
  <Paragraphs>4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Calibri</vt:lpstr>
      <vt:lpstr>OFICIAL MUNI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Maroto Herrera Carolina</dc:creator>
  <cp:lastModifiedBy>Quesada Acuña David Alonso</cp:lastModifiedBy>
  <cp:revision>176</cp:revision>
  <dcterms:created xsi:type="dcterms:W3CDTF">2015-09-10T21:30:57Z</dcterms:created>
  <dcterms:modified xsi:type="dcterms:W3CDTF">2024-09-09T15:05:18Z</dcterms:modified>
</cp:coreProperties>
</file>